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61" r:id="rId6"/>
    <p:sldId id="262" r:id="rId7"/>
    <p:sldId id="265" r:id="rId8"/>
    <p:sldId id="266" r:id="rId9"/>
    <p:sldId id="264" r:id="rId10"/>
    <p:sldId id="274" r:id="rId11"/>
    <p:sldId id="275" r:id="rId12"/>
    <p:sldId id="276" r:id="rId13"/>
    <p:sldId id="277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128"/>
    <p:restoredTop sz="94653"/>
  </p:normalViewPr>
  <p:slideViewPr>
    <p:cSldViewPr snapToGrid="0">
      <p:cViewPr>
        <p:scale>
          <a:sx n="158" d="100"/>
          <a:sy n="158" d="100"/>
        </p:scale>
        <p:origin x="640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Tests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371-F14C-B270-C4024522A29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371-F14C-B270-C4024522A290}"/>
              </c:ext>
            </c:extLst>
          </c:dPt>
          <c:cat>
            <c:strRef>
              <c:f>Sheet1!$A$2:$A$3</c:f>
              <c:strCache>
                <c:ptCount val="2"/>
                <c:pt idx="0">
                  <c:v>Riusciti</c:v>
                </c:pt>
                <c:pt idx="1">
                  <c:v>Falliti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</c:v>
                </c:pt>
                <c:pt idx="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C0D-824F-9D86-F4634F8611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5B9B6E-E77F-E946-A6B3-D63DC8F17DA8}" type="datetimeFigureOut">
              <a:rPr lang="en-US" smtClean="0"/>
              <a:t>2/8/19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954CE0-2F7A-B64F-A04B-960F979E6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09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54CE0-2F7A-B64F-A04B-960F979E6F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6763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9 test</a:t>
            </a:r>
          </a:p>
          <a:p>
            <a:r>
              <a:rPr lang="en-US" dirty="0"/>
              <a:t>1 </a:t>
            </a:r>
            <a:r>
              <a:rPr lang="en-US" dirty="0" err="1"/>
              <a:t>fallito</a:t>
            </a:r>
            <a:endParaRPr lang="en-US" dirty="0"/>
          </a:p>
          <a:p>
            <a:r>
              <a:rPr lang="en-US" dirty="0"/>
              <a:t>	</a:t>
            </a:r>
            <a:r>
              <a:rPr lang="en-US" dirty="0" err="1"/>
              <a:t>cartella</a:t>
            </a:r>
            <a:r>
              <a:rPr lang="en-US" dirty="0"/>
              <a:t> </a:t>
            </a:r>
            <a:r>
              <a:rPr lang="en-US" dirty="0" err="1"/>
              <a:t>salvataggio</a:t>
            </a:r>
            <a:r>
              <a:rPr lang="en-US" dirty="0"/>
              <a:t> -&gt; </a:t>
            </a:r>
            <a:r>
              <a:rPr lang="en-US" dirty="0" err="1"/>
              <a:t>direcotory</a:t>
            </a:r>
            <a:r>
              <a:rPr lang="en-US" dirty="0"/>
              <a:t> web </a:t>
            </a:r>
            <a:r>
              <a:rPr lang="en-US" dirty="0" err="1"/>
              <a:t>sv</a:t>
            </a:r>
            <a:r>
              <a:rPr lang="en-US" dirty="0"/>
              <a:t> system files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04490B-807C-CD41-AC4E-B570C559843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5943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54CE0-2F7A-B64F-A04B-960F979E6F1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033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E5E67-ADE5-E04F-B919-00F01C4F8E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7A567A-39CE-B743-A519-FA57180FEB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1FB8F-AC18-2E48-92F4-B25DA77E9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E883DC-B596-694A-96E6-F55F94334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18DD4-C068-9F4B-985F-011ECD4E3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1145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ECB83-FFD0-E344-A04C-44AB9B766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41B8EE-D809-A645-B8C3-7E3271DBCE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33CE53-02C5-5C4B-BA70-0411CDC80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4A13F-BCCA-9A45-AE7A-2E07F1347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A06277-6DA6-D34E-B278-DE370E781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39454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84BBC2-8041-A346-B2C1-BB5E174317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1BAA23-685D-C549-80CA-FB324ACB21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EEFE6E-2EAD-5547-B0F7-53A0C58AF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7852D-DBA3-744B-8C96-5BF85FBA8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3EC762-6C53-E044-BD09-384F3CC9A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31299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FB5E-0DB8-944F-97A8-6BEC6A0E8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7689B-9003-0641-AD3F-1CC1923082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A46FF1-50A9-2640-A08B-7BC20F7B9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E8DDD-A9E9-1B48-9460-F739C694D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76D865-A705-3D42-A8F0-BF8AB1C2B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95484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4D154-E2BD-1D46-BA4E-C9CBA6765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6ECDAD-99D4-DA49-A2F9-93A9CC6E8D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FBA19D-C6BA-F34A-AE67-811034459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90B944-86AC-0D40-9EB0-BC83592F4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5B7D5-FF48-654D-9BEA-A4FF69CD3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2937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1BA6F-F3A8-A84A-8655-84DAE5C80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239F9-8788-464A-94A8-71557C232D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C0348E-091A-3949-BF5C-D209FE4B24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5BED7E-5C35-524E-A7D3-6D27D8DB3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0E2F3B-E64C-0740-A337-5B20860D2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08B4BF-47A6-FA4A-808F-FEF152582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3035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C7ECC-F22C-5445-AEE7-6CF21D075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13BB46-1553-1144-A3B9-46BABAC7C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7A0901-6800-1649-9EF3-2BC3314D68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A0F748-ACE9-2D48-A93A-93FCD679A6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57EF1C-7942-6640-9548-680B72AB8D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1760CF-45CA-FD44-9E3B-4E8029953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930D7D-D6E1-C840-BF46-48769D533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1A1BBC-F740-D549-8259-E562F6C7A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9758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3555B-6601-4D4D-9DA6-B641066B8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0FDB99-50D5-944C-8553-7B8008900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AA3B9A-604A-084F-8404-20A00772E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837330-A413-E64A-B051-47A4FCD25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3961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77E96D-446C-554E-B4A8-6511F51CA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448D40-8BE0-2446-8382-E60C723BA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E162F6-42DF-7A4A-8816-7215F5F90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35068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A22A1-83AE-BE47-9EBB-BCCA11B0E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179BF-710F-0F46-B0AA-AAC66DFD4D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1B8E7F-5C54-AB4F-86BF-7B797EE584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277723-F54F-3842-A8E2-92111A7AA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6299CE-2753-904D-BC76-B210749CC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898EBA-C01B-304F-8CE6-2F0184FAD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578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5FDC4-BA14-3343-92E0-72C280516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865404-796A-4C4B-A78C-84AECF47A0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ABBFD4-6B10-AA40-8B5C-70A11BEC70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F86D80-4D24-3245-BDA3-AFE093887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E72FB3-BE2D-D646-816D-D99AA1370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4F5375-E411-4649-B9EE-59CF9E2E6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4368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A1EA05-5C5C-A74D-AD68-87F18A0EF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EDED91-69E8-6F48-8265-0EFF3FE23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45BF86-C829-3C49-A519-70F29FAAC5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F33D5E-21D7-4301-93B5-684EB5662280}" type="datetimeFigureOut">
              <a:rPr lang="it-IT" smtClean="0"/>
              <a:t>08/02/19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2EEB0E-7A34-AE4F-AEE9-860258FC3D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8B5AC-1E9F-BA4C-84E3-D0839A6486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216DB-BE04-4B47-8CCC-9C5C5876212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6514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F68132D4-321B-1148-9C2A-81FF1ED860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20657" y="3478749"/>
            <a:ext cx="4544602" cy="1655762"/>
          </a:xfrm>
        </p:spPr>
        <p:txBody>
          <a:bodyPr anchor="b">
            <a:normAutofit/>
          </a:bodyPr>
          <a:lstStyle/>
          <a:p>
            <a:pPr algn="r"/>
            <a:r>
              <a:rPr lang="en-US" sz="2000" dirty="0">
                <a:latin typeface="Avenir Next Ultra Light" panose="020B0203020202020204" pitchFamily="34" charset="77"/>
              </a:rPr>
              <a:t>GABRIELE ALESSI</a:t>
            </a:r>
          </a:p>
          <a:p>
            <a:pPr algn="r"/>
            <a:r>
              <a:rPr lang="en-US" sz="2000" dirty="0">
                <a:latin typeface="Avenir Next Ultra Light" panose="020B0203020202020204" pitchFamily="34" charset="77"/>
              </a:rPr>
              <a:t>GIULIO BOSCO</a:t>
            </a:r>
          </a:p>
          <a:p>
            <a:pPr algn="r"/>
            <a:r>
              <a:rPr lang="en-US" sz="2000" dirty="0">
                <a:latin typeface="Avenir Next Ultra Light" panose="020B0203020202020204" pitchFamily="34" charset="77"/>
              </a:rPr>
              <a:t>SAMT I3AA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A4B2D39-ADB3-364A-88C3-9214E2B251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7699" y="2870200"/>
            <a:ext cx="4585699" cy="2387600"/>
          </a:xfrm>
        </p:spPr>
        <p:txBody>
          <a:bodyPr/>
          <a:lstStyle/>
          <a:p>
            <a:pPr algn="l"/>
            <a:r>
              <a:rPr lang="en-US" dirty="0">
                <a:latin typeface="Avenir Next" panose="020B0503020202020204" pitchFamily="34" charset="0"/>
              </a:rPr>
              <a:t>Lego Lib</a:t>
            </a:r>
          </a:p>
        </p:txBody>
      </p:sp>
    </p:spTree>
    <p:extLst>
      <p:ext uri="{BB962C8B-B14F-4D97-AF65-F5344CB8AC3E}">
        <p14:creationId xmlns:p14="http://schemas.microsoft.com/office/powerpoint/2010/main" val="2231620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A2F31-03C5-3540-86B9-F137F5257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TESTS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D5FF67E-3F6B-344C-8E4F-7D9F6972247A}"/>
              </a:ext>
            </a:extLst>
          </p:cNvPr>
          <p:cNvGraphicFramePr>
            <a:graphicFrameLocks noGrp="1"/>
          </p:cNvGraphicFramePr>
          <p:nvPr>
            <p:ph sz="half" idx="1"/>
            <p:extLst/>
          </p:nvPr>
        </p:nvGraphicFramePr>
        <p:xfrm>
          <a:off x="838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906DE6-5830-A546-86E7-1099A96067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33308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dirty="0" err="1">
                <a:latin typeface="Avenir Next" panose="020B0503020202020204" pitchFamily="34" charset="0"/>
              </a:rPr>
              <a:t>Cartella</a:t>
            </a:r>
            <a:r>
              <a:rPr lang="en-US" dirty="0">
                <a:latin typeface="Avenir Next" panose="020B0503020202020204" pitchFamily="34" charset="0"/>
              </a:rPr>
              <a:t> </a:t>
            </a:r>
            <a:r>
              <a:rPr lang="en-US" dirty="0" err="1">
                <a:latin typeface="Avenir Next" panose="020B0503020202020204" pitchFamily="34" charset="0"/>
              </a:rPr>
              <a:t>salvataggio</a:t>
            </a:r>
            <a:r>
              <a:rPr lang="en-US" dirty="0">
                <a:latin typeface="Avenir Next" panose="020B0503020202020204" pitchFamily="34" charset="0"/>
              </a:rPr>
              <a:t> </a:t>
            </a:r>
            <a:r>
              <a:rPr lang="en-US" dirty="0" err="1">
                <a:latin typeface="Avenir Next" panose="020B0503020202020204" pitchFamily="34" charset="0"/>
              </a:rPr>
              <a:t>dati</a:t>
            </a:r>
            <a:endParaRPr lang="en-US" dirty="0"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8894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5" grpId="0">
        <p:bldAsOne/>
      </p:bldGraphic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C9A8586A-6C9B-3740-B84C-5D8DD4E97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PIANIFICAZIONE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2BB862-D96A-C14E-8CF8-B41590F55F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993" y="1432497"/>
            <a:ext cx="11842014" cy="4693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359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C9A8586A-6C9B-3740-B84C-5D8DD4E97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CONSUNTIVO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1AF824-D37F-EC40-AB42-B2D3ADEA70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2068695"/>
            <a:ext cx="11938000" cy="330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46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A4B2D39-ADB3-364A-88C3-9214E2B251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7699" y="2870200"/>
            <a:ext cx="8892935" cy="2387600"/>
          </a:xfrm>
        </p:spPr>
        <p:txBody>
          <a:bodyPr/>
          <a:lstStyle/>
          <a:p>
            <a:pPr algn="l"/>
            <a:r>
              <a:rPr lang="en-US" dirty="0">
                <a:latin typeface="Avenir Next" panose="020B0503020202020204" pitchFamily="34" charset="0"/>
              </a:rPr>
              <a:t>CONCLUSIONE</a:t>
            </a:r>
          </a:p>
        </p:txBody>
      </p:sp>
    </p:spTree>
    <p:extLst>
      <p:ext uri="{BB962C8B-B14F-4D97-AF65-F5344CB8AC3E}">
        <p14:creationId xmlns:p14="http://schemas.microsoft.com/office/powerpoint/2010/main" val="4190247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CF049-4E91-9E43-BC14-BA1CEFD76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IL NOSTRO LAVORO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BD545A-7A03-4541-A270-3F680F3B7120}"/>
              </a:ext>
            </a:extLst>
          </p:cNvPr>
          <p:cNvSpPr txBox="1"/>
          <p:nvPr/>
        </p:nvSpPr>
        <p:spPr>
          <a:xfrm>
            <a:off x="1620892" y="2399731"/>
            <a:ext cx="3420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ANALISI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7424DA-7488-D645-943C-17BC043F82CE}"/>
              </a:ext>
            </a:extLst>
          </p:cNvPr>
          <p:cNvSpPr txBox="1"/>
          <p:nvPr/>
        </p:nvSpPr>
        <p:spPr>
          <a:xfrm>
            <a:off x="1550804" y="4716463"/>
            <a:ext cx="35607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IMPLEMENTAZIONE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36E649-4B97-8543-893D-6EA9F6779C2C}"/>
              </a:ext>
            </a:extLst>
          </p:cNvPr>
          <p:cNvSpPr txBox="1"/>
          <p:nvPr/>
        </p:nvSpPr>
        <p:spPr>
          <a:xfrm>
            <a:off x="7228655" y="2399731"/>
            <a:ext cx="32342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PROGETTAZIONE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8ED682-028C-5D40-8EF9-1D749244633E}"/>
              </a:ext>
            </a:extLst>
          </p:cNvPr>
          <p:cNvSpPr txBox="1"/>
          <p:nvPr/>
        </p:nvSpPr>
        <p:spPr>
          <a:xfrm>
            <a:off x="7025455" y="4716463"/>
            <a:ext cx="36406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DOCUMENTAZIONE</a:t>
            </a:r>
          </a:p>
        </p:txBody>
      </p:sp>
    </p:spTree>
    <p:extLst>
      <p:ext uri="{BB962C8B-B14F-4D97-AF65-F5344CB8AC3E}">
        <p14:creationId xmlns:p14="http://schemas.microsoft.com/office/powerpoint/2010/main" val="2335950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F98ADE-991D-654F-9CC1-5C22EA6B1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ANALISI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0A209F-DDB9-564D-9F66-5AA6FA1FE90F}"/>
              </a:ext>
            </a:extLst>
          </p:cNvPr>
          <p:cNvSpPr txBox="1"/>
          <p:nvPr/>
        </p:nvSpPr>
        <p:spPr>
          <a:xfrm>
            <a:off x="0" y="3469620"/>
            <a:ext cx="60648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GUIDA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B20246-A81A-8C48-A28E-943CA13B45C9}"/>
              </a:ext>
            </a:extLst>
          </p:cNvPr>
          <p:cNvSpPr txBox="1"/>
          <p:nvPr/>
        </p:nvSpPr>
        <p:spPr>
          <a:xfrm>
            <a:off x="6096000" y="3469620"/>
            <a:ext cx="609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LIBRERIA</a:t>
            </a:r>
          </a:p>
        </p:txBody>
      </p:sp>
    </p:spTree>
    <p:extLst>
      <p:ext uri="{BB962C8B-B14F-4D97-AF65-F5344CB8AC3E}">
        <p14:creationId xmlns:p14="http://schemas.microsoft.com/office/powerpoint/2010/main" val="3236355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C9A8586A-6C9B-3740-B84C-5D8DD4E97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PROGETTAZIONE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36B6D0-6CF5-1547-AB88-BE2BADAAC7CD}"/>
              </a:ext>
            </a:extLst>
          </p:cNvPr>
          <p:cNvSpPr txBox="1"/>
          <p:nvPr/>
        </p:nvSpPr>
        <p:spPr>
          <a:xfrm>
            <a:off x="0" y="3469620"/>
            <a:ext cx="60648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STRUTTURA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19A7D0-9A8A-CB42-BE08-E771CCD219FB}"/>
              </a:ext>
            </a:extLst>
          </p:cNvPr>
          <p:cNvSpPr txBox="1"/>
          <p:nvPr/>
        </p:nvSpPr>
        <p:spPr>
          <a:xfrm>
            <a:off x="6096000" y="3469620"/>
            <a:ext cx="609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CLASSI</a:t>
            </a:r>
          </a:p>
        </p:txBody>
      </p:sp>
    </p:spTree>
    <p:extLst>
      <p:ext uri="{BB962C8B-B14F-4D97-AF65-F5344CB8AC3E}">
        <p14:creationId xmlns:p14="http://schemas.microsoft.com/office/powerpoint/2010/main" val="1031584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CF049-4E91-9E43-BC14-BA1CEFD76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IMPLEMENTAZIONE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BD545A-7A03-4541-A270-3F680F3B7120}"/>
              </a:ext>
            </a:extLst>
          </p:cNvPr>
          <p:cNvSpPr txBox="1"/>
          <p:nvPr/>
        </p:nvSpPr>
        <p:spPr>
          <a:xfrm>
            <a:off x="1620892" y="2399731"/>
            <a:ext cx="3420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HELLO WORLD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7424DA-7488-D645-943C-17BC043F82CE}"/>
              </a:ext>
            </a:extLst>
          </p:cNvPr>
          <p:cNvSpPr txBox="1"/>
          <p:nvPr/>
        </p:nvSpPr>
        <p:spPr>
          <a:xfrm>
            <a:off x="1550804" y="4716463"/>
            <a:ext cx="35607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MOTORS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36E649-4B97-8543-893D-6EA9F6779C2C}"/>
              </a:ext>
            </a:extLst>
          </p:cNvPr>
          <p:cNvSpPr txBox="1"/>
          <p:nvPr/>
        </p:nvSpPr>
        <p:spPr>
          <a:xfrm>
            <a:off x="7228655" y="2399731"/>
            <a:ext cx="32342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WAIT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8ED682-028C-5D40-8EF9-1D749244633E}"/>
              </a:ext>
            </a:extLst>
          </p:cNvPr>
          <p:cNvSpPr txBox="1"/>
          <p:nvPr/>
        </p:nvSpPr>
        <p:spPr>
          <a:xfrm>
            <a:off x="7025455" y="4716463"/>
            <a:ext cx="36406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LINE FOLLOWER</a:t>
            </a:r>
          </a:p>
        </p:txBody>
      </p:sp>
    </p:spTree>
    <p:extLst>
      <p:ext uri="{BB962C8B-B14F-4D97-AF65-F5344CB8AC3E}">
        <p14:creationId xmlns:p14="http://schemas.microsoft.com/office/powerpoint/2010/main" val="1706181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F98ADE-991D-654F-9CC1-5C22EA6B1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IMPLEMENTAZIONE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0A209F-DDB9-564D-9F66-5AA6FA1FE90F}"/>
              </a:ext>
            </a:extLst>
          </p:cNvPr>
          <p:cNvSpPr txBox="1"/>
          <p:nvPr/>
        </p:nvSpPr>
        <p:spPr>
          <a:xfrm>
            <a:off x="0" y="3469620"/>
            <a:ext cx="60648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HELLO WOLRD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94F605-C8B9-D645-991B-C53E130F2A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49" t="6815" r="9863" b="47947"/>
          <a:stretch/>
        </p:blipFill>
        <p:spPr>
          <a:xfrm>
            <a:off x="7077487" y="2060697"/>
            <a:ext cx="3744685" cy="334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036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F98ADE-991D-654F-9CC1-5C22EA6B1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IMPLEMENTAZIONE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0A209F-DDB9-564D-9F66-5AA6FA1FE90F}"/>
              </a:ext>
            </a:extLst>
          </p:cNvPr>
          <p:cNvSpPr txBox="1"/>
          <p:nvPr/>
        </p:nvSpPr>
        <p:spPr>
          <a:xfrm>
            <a:off x="0" y="3469620"/>
            <a:ext cx="60648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WAIT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15977F19-9FA9-6A4F-937D-C218B55AC5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16454" y="1690688"/>
            <a:ext cx="38100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906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F98ADE-991D-654F-9CC1-5C22EA6B1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IMPLEMENTAZIONE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0A209F-DDB9-564D-9F66-5AA6FA1FE90F}"/>
              </a:ext>
            </a:extLst>
          </p:cNvPr>
          <p:cNvSpPr txBox="1"/>
          <p:nvPr/>
        </p:nvSpPr>
        <p:spPr>
          <a:xfrm>
            <a:off x="0" y="3469620"/>
            <a:ext cx="60648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MOTORS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762B6-73BE-314C-A96A-0619850995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190" y="1928890"/>
            <a:ext cx="3967139" cy="3604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477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6F98ADE-991D-654F-9CC1-5C22EA6B1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Avenir Next" panose="020B0503020202020204" pitchFamily="34" charset="0"/>
              </a:rPr>
              <a:t>IMPLEMENTAZIONE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0A209F-DDB9-564D-9F66-5AA6FA1FE90F}"/>
              </a:ext>
            </a:extLst>
          </p:cNvPr>
          <p:cNvSpPr txBox="1"/>
          <p:nvPr/>
        </p:nvSpPr>
        <p:spPr>
          <a:xfrm>
            <a:off x="0" y="3469620"/>
            <a:ext cx="60648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venir Next" panose="020B0503020202020204" pitchFamily="34" charset="0"/>
              </a:rPr>
              <a:t>LINE FOLLOWER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AEF59E9-2A72-0E40-9D9F-401833FA03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44709" y="1690688"/>
            <a:ext cx="3733800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426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</TotalTime>
  <Words>53</Words>
  <Application>Microsoft Macintosh PowerPoint</Application>
  <PresentationFormat>Widescreen</PresentationFormat>
  <Paragraphs>40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Avenir Next</vt:lpstr>
      <vt:lpstr>Avenir Next Ultra Light</vt:lpstr>
      <vt:lpstr>Calibri</vt:lpstr>
      <vt:lpstr>Calibri Light</vt:lpstr>
      <vt:lpstr>Office Theme</vt:lpstr>
      <vt:lpstr>Lego Lib</vt:lpstr>
      <vt:lpstr>IL NOSTRO LAVORO</vt:lpstr>
      <vt:lpstr>ANALISI</vt:lpstr>
      <vt:lpstr>PROGETTAZIONE</vt:lpstr>
      <vt:lpstr>IMPLEMENTAZIONE</vt:lpstr>
      <vt:lpstr>IMPLEMENTAZIONE</vt:lpstr>
      <vt:lpstr>IMPLEMENTAZIONE</vt:lpstr>
      <vt:lpstr>IMPLEMENTAZIONE</vt:lpstr>
      <vt:lpstr>IMPLEMENTAZIONE</vt:lpstr>
      <vt:lpstr>TESTS</vt:lpstr>
      <vt:lpstr>PIANIFICAZIONE</vt:lpstr>
      <vt:lpstr>CONSUNTIVO</vt:lpstr>
      <vt:lpstr>CONCLUSIONE</vt:lpstr>
    </vt:vector>
  </TitlesOfParts>
  <Company>HP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Libreria LEGO </dc:title>
  <dc:creator>Gabriele Alessi</dc:creator>
  <cp:lastModifiedBy>Microsoft Office User</cp:lastModifiedBy>
  <cp:revision>17</cp:revision>
  <dcterms:created xsi:type="dcterms:W3CDTF">2019-02-07T19:39:24Z</dcterms:created>
  <dcterms:modified xsi:type="dcterms:W3CDTF">2019-02-08T13:59:16Z</dcterms:modified>
</cp:coreProperties>
</file>

<file path=docProps/thumbnail.jpeg>
</file>